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869"/>
    <a:srgbClr val="757113"/>
    <a:srgbClr val="00344C"/>
    <a:srgbClr val="231D08"/>
    <a:srgbClr val="813417"/>
    <a:srgbClr val="575857"/>
    <a:srgbClr val="321B0B"/>
    <a:srgbClr val="141313"/>
    <a:srgbClr val="4F2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47"/>
  </p:normalViewPr>
  <p:slideViewPr>
    <p:cSldViewPr snapToObjects="1">
      <p:cViewPr varScale="1">
        <p:scale>
          <a:sx n="114" d="100"/>
          <a:sy n="114" d="100"/>
        </p:scale>
        <p:origin x="1386" y="108"/>
      </p:cViewPr>
      <p:guideLst>
        <p:guide orient="horz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17.12.2021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17.12.2021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79511" y="1124744"/>
            <a:ext cx="8712969" cy="18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8" name="Rektangel 37"/>
          <p:cNvSpPr/>
          <p:nvPr/>
        </p:nvSpPr>
        <p:spPr>
          <a:xfrm>
            <a:off x="7198548" y="6353944"/>
            <a:ext cx="1691680" cy="36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" name="Gruppe 3"/>
          <p:cNvGrpSpPr/>
          <p:nvPr userDrawn="1"/>
        </p:nvGrpSpPr>
        <p:grpSpPr>
          <a:xfrm>
            <a:off x="0" y="0"/>
            <a:ext cx="9143999" cy="6858000"/>
            <a:chOff x="0" y="0"/>
            <a:chExt cx="9143999" cy="6858000"/>
          </a:xfrm>
        </p:grpSpPr>
        <p:sp>
          <p:nvSpPr>
            <p:cNvPr id="7" name="Rektangel 6"/>
            <p:cNvSpPr/>
            <p:nvPr userDrawn="1"/>
          </p:nvSpPr>
          <p:spPr>
            <a:xfrm>
              <a:off x="0" y="0"/>
              <a:ext cx="9143999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/>
            <p:cNvSpPr/>
            <p:nvPr userDrawn="1"/>
          </p:nvSpPr>
          <p:spPr>
            <a:xfrm>
              <a:off x="467545" y="476673"/>
              <a:ext cx="8208911" cy="5877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089037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 descr="Animala Hovedlogo-01-DSR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17" y="383680"/>
            <a:ext cx="1801368" cy="12009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089037" cy="1071188"/>
          </a:xfrm>
        </p:spPr>
        <p:txBody>
          <a:bodyPr anchor="b">
            <a:normAutofit/>
          </a:bodyPr>
          <a:lstStyle>
            <a:lvl1pPr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912183"/>
            <a:ext cx="1327870" cy="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1157630"/>
            <a:ext cx="8970654" cy="2163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74638"/>
            <a:ext cx="8705466" cy="58515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5" y="1484313"/>
            <a:ext cx="4968875" cy="935037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8" y="6414567"/>
            <a:ext cx="1327870" cy="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 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1157630"/>
            <a:ext cx="8970654" cy="2163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8" name="Rektangel 37"/>
          <p:cNvSpPr/>
          <p:nvPr/>
        </p:nvSpPr>
        <p:spPr>
          <a:xfrm>
            <a:off x="7308304" y="6311917"/>
            <a:ext cx="1691680" cy="36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089037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 descr="Animala Hovedlogo-01-DSR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60" y="-59542"/>
            <a:ext cx="1801368" cy="12009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089037" cy="1071188"/>
          </a:xfrm>
        </p:spPr>
        <p:txBody>
          <a:bodyPr anchor="b">
            <a:normAutofit/>
          </a:bodyPr>
          <a:lstStyle>
            <a:lvl1pPr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4" y="6409728"/>
            <a:ext cx="1327870" cy="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 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1157630"/>
            <a:ext cx="8970654" cy="2163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Rektangel 4"/>
          <p:cNvSpPr/>
          <p:nvPr userDrawn="1"/>
        </p:nvSpPr>
        <p:spPr>
          <a:xfrm>
            <a:off x="219268" y="1313384"/>
            <a:ext cx="8705466" cy="4812779"/>
          </a:xfrm>
          <a:prstGeom prst="rect">
            <a:avLst/>
          </a:prstGeom>
          <a:solidFill>
            <a:srgbClr val="084869">
              <a:alpha val="2039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Rektangel 37"/>
          <p:cNvSpPr/>
          <p:nvPr/>
        </p:nvSpPr>
        <p:spPr>
          <a:xfrm>
            <a:off x="7308304" y="6311917"/>
            <a:ext cx="1691680" cy="36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089037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 descr="Animala Hovedlogo-01-DSR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60" y="-59542"/>
            <a:ext cx="1801368" cy="12009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089037" cy="1071188"/>
          </a:xfrm>
        </p:spPr>
        <p:txBody>
          <a:bodyPr anchor="b">
            <a:normAutofit/>
          </a:bodyPr>
          <a:lstStyle>
            <a:lvl1pPr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8" y="6409728"/>
            <a:ext cx="1327870" cy="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1313384"/>
            <a:ext cx="8705466" cy="48127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3" y="1124744"/>
            <a:ext cx="8928993" cy="188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74638"/>
            <a:ext cx="8705466" cy="994122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nb-NO" dirty="0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3" y="1124744"/>
            <a:ext cx="8928993" cy="188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74638"/>
            <a:ext cx="8705466" cy="994122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nb-NO" dirty="0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3" y="1124744"/>
            <a:ext cx="8928993" cy="1886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556792"/>
            <a:ext cx="8705466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27584" y="6433291"/>
            <a:ext cx="6408711" cy="365125"/>
          </a:xfrm>
          <a:prstGeom prst="rect">
            <a:avLst/>
          </a:prstGeom>
        </p:spPr>
        <p:txBody>
          <a:bodyPr anchor="ctr"/>
          <a:lstStyle>
            <a:lvl1pPr fontAlgn="ctr" hangingPunct="0">
              <a:defRPr sz="800"/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7" y="1556792"/>
            <a:ext cx="5720885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556792"/>
            <a:ext cx="2739449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27584" y="6433291"/>
            <a:ext cx="6408711" cy="365125"/>
          </a:xfrm>
          <a:prstGeom prst="rect">
            <a:avLst/>
          </a:prstGeom>
        </p:spPr>
        <p:txBody>
          <a:bodyPr anchor="ctr"/>
          <a:lstStyle>
            <a:lvl1pPr fontAlgn="ctr" hangingPunct="0">
              <a:defRPr sz="800"/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556792"/>
            <a:ext cx="4280724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556792"/>
            <a:ext cx="4251617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27584" y="6433291"/>
            <a:ext cx="6408711" cy="365125"/>
          </a:xfrm>
          <a:prstGeom prst="rect">
            <a:avLst/>
          </a:prstGeom>
        </p:spPr>
        <p:txBody>
          <a:bodyPr anchor="ctr"/>
          <a:lstStyle>
            <a:lvl1pPr fontAlgn="ctr" hangingPunct="0">
              <a:defRPr sz="800"/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74638"/>
            <a:ext cx="8705466" cy="99412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19267" y="6433125"/>
            <a:ext cx="4571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80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6C643DE7-7FAF-DC40-9946-821A2DF522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556792"/>
            <a:ext cx="8705466" cy="45693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20" name="Rett linje 19"/>
          <p:cNvCxnSpPr/>
          <p:nvPr userDrawn="1"/>
        </p:nvCxnSpPr>
        <p:spPr>
          <a:xfrm>
            <a:off x="219267" y="1279177"/>
            <a:ext cx="8706278" cy="0"/>
          </a:xfrm>
          <a:prstGeom prst="line">
            <a:avLst/>
          </a:prstGeom>
          <a:ln w="6350">
            <a:solidFill>
              <a:srgbClr val="0034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27584" y="6433291"/>
            <a:ext cx="6408711" cy="365125"/>
          </a:xfrm>
          <a:prstGeom prst="rect">
            <a:avLst/>
          </a:prstGeom>
        </p:spPr>
        <p:txBody>
          <a:bodyPr anchor="ctr"/>
          <a:lstStyle>
            <a:lvl1pPr fontAlgn="ctr" hangingPunct="0">
              <a:defRPr sz="800"/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8" y="6414567"/>
            <a:ext cx="1327870" cy="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  <p:sldLayoutId id="2147483661" r:id="rId6"/>
    <p:sldLayoutId id="2147483650" r:id="rId7"/>
    <p:sldLayoutId id="2147483652" r:id="rId8"/>
    <p:sldLayoutId id="2147483657" r:id="rId9"/>
    <p:sldLayoutId id="2147483656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u="none" kern="1200">
          <a:solidFill>
            <a:srgbClr val="00344C"/>
          </a:solidFill>
          <a:latin typeface="Calibri"/>
          <a:ea typeface="+mj-ea"/>
          <a:cs typeface="Calibri"/>
        </a:defRPr>
      </a:lvl1pPr>
    </p:titleStyle>
    <p:bodyStyle>
      <a:lvl1pPr marL="216000" indent="-216000" algn="l" defTabSz="457200" rtl="0" eaLnBrk="1" latinLnBrk="0" hangingPunct="1">
        <a:spcBef>
          <a:spcPts val="600"/>
        </a:spcBef>
        <a:spcAft>
          <a:spcPts val="600"/>
        </a:spcAft>
        <a:buFont typeface="Arial" charset="0"/>
        <a:buChar char="•"/>
        <a:defRPr sz="24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432000" indent="-216000" algn="l" defTabSz="457200" rtl="0" eaLnBrk="1" latinLnBrk="0" hangingPunct="1">
        <a:spcBef>
          <a:spcPts val="672"/>
        </a:spcBef>
        <a:buFont typeface="Arial"/>
        <a:buChar char="•"/>
        <a:defRPr sz="20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432000" indent="-228600" algn="l" defTabSz="457200" rtl="0" eaLnBrk="1" latinLnBrk="0" hangingPunct="1">
        <a:spcBef>
          <a:spcPts val="120"/>
        </a:spcBef>
        <a:buFont typeface="Lucida Grande"/>
        <a:buChar char="-"/>
        <a:defRPr sz="16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432000" indent="-228600" algn="l" defTabSz="457200" rtl="0" eaLnBrk="1" latinLnBrk="0" hangingPunct="1">
        <a:spcBef>
          <a:spcPts val="120"/>
        </a:spcBef>
        <a:buFont typeface="Arial"/>
        <a:buChar char="–"/>
        <a:defRPr sz="16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432000" indent="-228600" algn="l" defTabSz="457200" rtl="0" eaLnBrk="1" latinLnBrk="0" hangingPunct="1">
        <a:spcBef>
          <a:spcPts val="120"/>
        </a:spcBef>
        <a:buFont typeface="Arial"/>
        <a:buChar char="»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Komme i gang med ny terminal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1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Startes ved å trykke på knapp oppå terminal.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90488" y="2129235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23039" y="3059959"/>
            <a:ext cx="3384376" cy="2538282"/>
          </a:xfrm>
          <a:prstGeom prst="rect">
            <a:avLst/>
          </a:prstGeom>
        </p:spPr>
      </p:pic>
      <p:sp>
        <p:nvSpPr>
          <p:cNvPr id="11" name="Pil: ned 10"/>
          <p:cNvSpPr/>
          <p:nvPr/>
        </p:nvSpPr>
        <p:spPr>
          <a:xfrm>
            <a:off x="6784370" y="357301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49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Dra så med pinnen eller finger nedenfra og opp på skjermen.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2</a:t>
            </a:fld>
            <a:endParaRPr lang="nb-NO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11225" y="2239898"/>
            <a:ext cx="4347501" cy="3426618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284146" y="2322893"/>
            <a:ext cx="4347502" cy="3260626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1" name="Pil: opp 10"/>
          <p:cNvSpPr/>
          <p:nvPr/>
        </p:nvSpPr>
        <p:spPr>
          <a:xfrm>
            <a:off x="2097436" y="5148550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opp 11"/>
          <p:cNvSpPr/>
          <p:nvPr/>
        </p:nvSpPr>
        <p:spPr>
          <a:xfrm>
            <a:off x="7282012" y="2383330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921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Trykk så på ikonet for ANIMALIA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3</a:t>
            </a:fld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00563" y="2129235"/>
            <a:ext cx="4568825" cy="3426618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90488" y="2129235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363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en kontroll på samme måte som før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4</a:t>
            </a:fld>
            <a:endParaRPr lang="nb-NO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00563" y="2129235"/>
            <a:ext cx="4568825" cy="3426618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90488" y="2129235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216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Gjennomfør kontroll som før.</a:t>
            </a:r>
            <a:br>
              <a:rPr lang="nb-NO" dirty="0"/>
            </a:br>
            <a:r>
              <a:rPr lang="nb-NO" dirty="0"/>
              <a:t>Trykk på avslutt når kontroll er ferdig.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5</a:t>
            </a:fld>
            <a:endParaRPr lang="nb-NO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00563" y="2129235"/>
            <a:ext cx="4568825" cy="3426618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90488" y="2129235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1" name="Pil: høyre 10"/>
          <p:cNvSpPr/>
          <p:nvPr/>
        </p:nvSpPr>
        <p:spPr>
          <a:xfrm>
            <a:off x="5148064" y="4941168"/>
            <a:ext cx="762384" cy="3143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33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 1. Trykk på pil ved kalibrering Storfe.</a:t>
            </a:r>
            <a:br>
              <a:rPr lang="nb-NO" dirty="0"/>
            </a:br>
            <a:r>
              <a:rPr lang="nb-NO" dirty="0"/>
              <a:t> 2. Trykk på synkroniser.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6</a:t>
            </a:fld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00563" y="2129235"/>
            <a:ext cx="4568825" cy="3426618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90488" y="2129235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9" name="Pil: ned 8"/>
          <p:cNvSpPr/>
          <p:nvPr/>
        </p:nvSpPr>
        <p:spPr>
          <a:xfrm>
            <a:off x="1403648" y="213285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høyre 11"/>
          <p:cNvSpPr/>
          <p:nvPr/>
        </p:nvSpPr>
        <p:spPr>
          <a:xfrm>
            <a:off x="4716016" y="450912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243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Trykk på send og kontroll er sendt til </a:t>
            </a:r>
            <a:r>
              <a:rPr lang="nb-NO" dirty="0" err="1"/>
              <a:t>Kterm</a:t>
            </a:r>
            <a:r>
              <a:rPr lang="nb-NO" dirty="0"/>
              <a:t>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7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På pussekontroll må dere skrive inn navn og kvitere ut og trykke OK.</a:t>
            </a:r>
          </a:p>
          <a:p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222330" y="2391699"/>
            <a:ext cx="4148103" cy="3111076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9" name="Pil: høyre 8"/>
          <p:cNvSpPr/>
          <p:nvPr/>
        </p:nvSpPr>
        <p:spPr>
          <a:xfrm>
            <a:off x="611560" y="311467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lassholder for innho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19626" y="3146735"/>
            <a:ext cx="3427503" cy="2570627"/>
          </a:xfrm>
          <a:prstGeom prst="rect">
            <a:avLst/>
          </a:prstGeom>
        </p:spPr>
      </p:pic>
      <p:sp>
        <p:nvSpPr>
          <p:cNvPr id="5" name="Pil: venstre 4"/>
          <p:cNvSpPr/>
          <p:nvPr/>
        </p:nvSpPr>
        <p:spPr>
          <a:xfrm>
            <a:off x="6706130" y="5013176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96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Her kan du slette kontroll. Ved å  trykke der hvor pil viser, kommer det opp et felt hvor du kan slette kontroll. Trykk på slett og kontroll er slettet.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AA68-F897-F54E-8AED-683CFE502150}" type="slidenum">
              <a:rPr lang="nb-NO" smtClean="0"/>
              <a:t>8</a:t>
            </a:fld>
            <a:endParaRPr lang="nb-NO"/>
          </a:p>
        </p:txBody>
      </p:sp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5362" y="2271912"/>
            <a:ext cx="4568825" cy="3426618"/>
          </a:xfrm>
        </p:spPr>
      </p:pic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Bunntekst</a:t>
            </a:r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4576961" y="2271912"/>
            <a:ext cx="4568825" cy="3426618"/>
          </a:xfrm>
        </p:spPr>
      </p:pic>
      <p:sp>
        <p:nvSpPr>
          <p:cNvPr id="13" name="Pil: høyre 12"/>
          <p:cNvSpPr/>
          <p:nvPr/>
        </p:nvSpPr>
        <p:spPr>
          <a:xfrm>
            <a:off x="611560" y="30426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: venstre 13"/>
          <p:cNvSpPr/>
          <p:nvPr/>
        </p:nvSpPr>
        <p:spPr>
          <a:xfrm>
            <a:off x="7308304" y="261062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442480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mars 2015">
      <a:dk1>
        <a:srgbClr val="000000"/>
      </a:dk1>
      <a:lt1>
        <a:srgbClr val="FFFFFF"/>
      </a:lt1>
      <a:dk2>
        <a:srgbClr val="3C4537"/>
      </a:dk2>
      <a:lt2>
        <a:srgbClr val="C81C0E"/>
      </a:lt2>
      <a:accent1>
        <a:srgbClr val="084869"/>
      </a:accent1>
      <a:accent2>
        <a:srgbClr val="8A8104"/>
      </a:accent2>
      <a:accent3>
        <a:srgbClr val="72A6AF"/>
      </a:accent3>
      <a:accent4>
        <a:srgbClr val="FCBC09"/>
      </a:accent4>
      <a:accent5>
        <a:srgbClr val="422100"/>
      </a:accent5>
      <a:accent6>
        <a:srgbClr val="08412C"/>
      </a:accent6>
      <a:hlink>
        <a:srgbClr val="0080BF"/>
      </a:hlink>
      <a:folHlink>
        <a:srgbClr val="E4782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45083D75-295D-4BC1-8A9A-648A53C2499D}" vid="{B30C5787-0B31-44A4-AC29-1A0B43EE0CD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ppt_mal_Animalia</Template>
  <TotalTime>84</TotalTime>
  <Words>129</Words>
  <Application>Microsoft Office PowerPoint</Application>
  <PresentationFormat>Skjermfremvisning (4:3)</PresentationFormat>
  <Paragraphs>26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Lucida Grande</vt:lpstr>
      <vt:lpstr>Animalia PP-05-DSR_mar2015</vt:lpstr>
      <vt:lpstr>Komme i gang med ny terminal</vt:lpstr>
      <vt:lpstr>Dra så med pinnen eller finger nedenfra og opp på skjermen.</vt:lpstr>
      <vt:lpstr>Trykk så på ikonet for ANIMALIA</vt:lpstr>
      <vt:lpstr>Lag en kontroll på samme måte som før</vt:lpstr>
      <vt:lpstr>Gjennomfør kontroll som før. Trykk på avslutt når kontroll er ferdig.</vt:lpstr>
      <vt:lpstr> 1. Trykk på pil ved kalibrering Storfe.  2. Trykk på synkroniser.</vt:lpstr>
      <vt:lpstr>Trykk på send og kontroll er sendt til Kterm.</vt:lpstr>
      <vt:lpstr>Her kan du slette kontroll. Ved å  trykke der hvor pil viser, kommer det opp et felt hvor du kan slette kontroll. Trykk på slett og kontroll er slettet.</vt:lpstr>
    </vt:vector>
  </TitlesOfParts>
  <Company>Nortura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Frøydis Bjerke</dc:creator>
  <cp:lastModifiedBy>Vigleik Haugen</cp:lastModifiedBy>
  <cp:revision>11</cp:revision>
  <cp:lastPrinted>2016-03-21T09:38:12Z</cp:lastPrinted>
  <dcterms:created xsi:type="dcterms:W3CDTF">2016-08-29T12:28:37Z</dcterms:created>
  <dcterms:modified xsi:type="dcterms:W3CDTF">2021-12-17T07:57:52Z</dcterms:modified>
</cp:coreProperties>
</file>